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20" r:id="rId4"/>
    <p:sldId id="1433" r:id="rId5"/>
    <p:sldId id="1434" r:id="rId6"/>
    <p:sldId id="1421" r:id="rId7"/>
    <p:sldId id="1422" r:id="rId8"/>
    <p:sldId id="1423" r:id="rId9"/>
    <p:sldId id="1424" r:id="rId10"/>
    <p:sldId id="1435" r:id="rId11"/>
    <p:sldId id="1425" r:id="rId12"/>
    <p:sldId id="1436" r:id="rId13"/>
    <p:sldId id="1426" r:id="rId14"/>
    <p:sldId id="1437" r:id="rId15"/>
    <p:sldId id="1438" r:id="rId16"/>
    <p:sldId id="1439" r:id="rId17"/>
    <p:sldId id="1427" r:id="rId18"/>
    <p:sldId id="1440" r:id="rId19"/>
    <p:sldId id="1441" r:id="rId2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C8436-346D-42E5-A2B3-E81050D6067C}" v="190" dt="2022-02-26T19:12:06.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A6C8436-346D-42E5-A2B3-E81050D6067C}"/>
    <pc:docChg chg="undo custSel addSld delSld modSld sldOrd">
      <pc:chgData name="Ed Godfrey" userId="61aa7c48ee0e3db0" providerId="LiveId" clId="{4A6C8436-346D-42E5-A2B3-E81050D6067C}" dt="2022-02-26T19:12:06.552" v="784"/>
      <pc:docMkLst>
        <pc:docMk/>
      </pc:docMkLst>
      <pc:sldChg chg="modSp mod">
        <pc:chgData name="Ed Godfrey" userId="61aa7c48ee0e3db0" providerId="LiveId" clId="{4A6C8436-346D-42E5-A2B3-E81050D6067C}" dt="2022-02-26T18:48:00.197" v="3" actId="20577"/>
        <pc:sldMkLst>
          <pc:docMk/>
          <pc:sldMk cId="3275922726" sldId="1127"/>
        </pc:sldMkLst>
        <pc:spChg chg="mod">
          <ac:chgData name="Ed Godfrey" userId="61aa7c48ee0e3db0" providerId="LiveId" clId="{4A6C8436-346D-42E5-A2B3-E81050D6067C}" dt="2022-02-26T18:48:00.197" v="3" actId="20577"/>
          <ac:spMkLst>
            <pc:docMk/>
            <pc:sldMk cId="3275922726" sldId="1127"/>
            <ac:spMk id="2" creationId="{F1588051-E0B5-4638-9205-E46E5525908B}"/>
          </ac:spMkLst>
        </pc:spChg>
        <pc:spChg chg="mod">
          <ac:chgData name="Ed Godfrey" userId="61aa7c48ee0e3db0" providerId="LiveId" clId="{4A6C8436-346D-42E5-A2B3-E81050D6067C}" dt="2022-02-26T18:47:56.781" v="1" actId="20577"/>
          <ac:spMkLst>
            <pc:docMk/>
            <pc:sldMk cId="3275922726" sldId="1127"/>
            <ac:spMk id="5" creationId="{0CAA8F06-2798-4F2A-8DC9-8E009C9AC104}"/>
          </ac:spMkLst>
        </pc:spChg>
      </pc:sldChg>
      <pc:sldChg chg="del">
        <pc:chgData name="Ed Godfrey" userId="61aa7c48ee0e3db0" providerId="LiveId" clId="{4A6C8436-346D-42E5-A2B3-E81050D6067C}" dt="2022-02-26T18:48:31.993" v="4" actId="47"/>
        <pc:sldMkLst>
          <pc:docMk/>
          <pc:sldMk cId="1421293684" sldId="1419"/>
        </pc:sldMkLst>
      </pc:sldChg>
      <pc:sldChg chg="modSp mod">
        <pc:chgData name="Ed Godfrey" userId="61aa7c48ee0e3db0" providerId="LiveId" clId="{4A6C8436-346D-42E5-A2B3-E81050D6067C}" dt="2022-02-26T18:57:23.497" v="232" actId="20577"/>
        <pc:sldMkLst>
          <pc:docMk/>
          <pc:sldMk cId="1643823635" sldId="1422"/>
        </pc:sldMkLst>
        <pc:spChg chg="mod">
          <ac:chgData name="Ed Godfrey" userId="61aa7c48ee0e3db0" providerId="LiveId" clId="{4A6C8436-346D-42E5-A2B3-E81050D6067C}" dt="2022-02-26T18:56:05.641" v="186" actId="255"/>
          <ac:spMkLst>
            <pc:docMk/>
            <pc:sldMk cId="1643823635" sldId="1422"/>
            <ac:spMk id="2" creationId="{F08A2007-B9E6-48A8-9E5E-C98EDFD53C8F}"/>
          </ac:spMkLst>
        </pc:spChg>
        <pc:spChg chg="mod">
          <ac:chgData name="Ed Godfrey" userId="61aa7c48ee0e3db0" providerId="LiveId" clId="{4A6C8436-346D-42E5-A2B3-E81050D6067C}" dt="2022-02-26T18:55:39.083" v="182" actId="123"/>
          <ac:spMkLst>
            <pc:docMk/>
            <pc:sldMk cId="1643823635" sldId="1422"/>
            <ac:spMk id="3" creationId="{F6C638D0-C884-48CF-BE26-27EEF100FAF2}"/>
          </ac:spMkLst>
        </pc:spChg>
        <pc:spChg chg="mod">
          <ac:chgData name="Ed Godfrey" userId="61aa7c48ee0e3db0" providerId="LiveId" clId="{4A6C8436-346D-42E5-A2B3-E81050D6067C}" dt="2022-02-26T18:57:23.497" v="232" actId="20577"/>
          <ac:spMkLst>
            <pc:docMk/>
            <pc:sldMk cId="1643823635" sldId="1422"/>
            <ac:spMk id="4" creationId="{3A4D7E3D-AB8D-4A44-BDA0-EC12CCA3532B}"/>
          </ac:spMkLst>
        </pc:spChg>
      </pc:sldChg>
      <pc:sldChg chg="modSp mod">
        <pc:chgData name="Ed Godfrey" userId="61aa7c48ee0e3db0" providerId="LiveId" clId="{4A6C8436-346D-42E5-A2B3-E81050D6067C}" dt="2022-02-26T18:58:50.902" v="245" actId="20577"/>
        <pc:sldMkLst>
          <pc:docMk/>
          <pc:sldMk cId="1323304117" sldId="1423"/>
        </pc:sldMkLst>
        <pc:spChg chg="mod">
          <ac:chgData name="Ed Godfrey" userId="61aa7c48ee0e3db0" providerId="LiveId" clId="{4A6C8436-346D-42E5-A2B3-E81050D6067C}" dt="2022-02-26T18:58:47.068" v="236" actId="255"/>
          <ac:spMkLst>
            <pc:docMk/>
            <pc:sldMk cId="1323304117" sldId="1423"/>
            <ac:spMk id="2" creationId="{F08A2007-B9E6-48A8-9E5E-C98EDFD53C8F}"/>
          </ac:spMkLst>
        </pc:spChg>
        <pc:spChg chg="mod">
          <ac:chgData name="Ed Godfrey" userId="61aa7c48ee0e3db0" providerId="LiveId" clId="{4A6C8436-346D-42E5-A2B3-E81050D6067C}" dt="2022-02-26T18:58:50.902" v="245" actId="20577"/>
          <ac:spMkLst>
            <pc:docMk/>
            <pc:sldMk cId="1323304117" sldId="1423"/>
            <ac:spMk id="3" creationId="{F6C638D0-C884-48CF-BE26-27EEF100FAF2}"/>
          </ac:spMkLst>
        </pc:spChg>
      </pc:sldChg>
      <pc:sldChg chg="addSp modSp mod modAnim">
        <pc:chgData name="Ed Godfrey" userId="61aa7c48ee0e3db0" providerId="LiveId" clId="{4A6C8436-346D-42E5-A2B3-E81050D6067C}" dt="2022-02-26T18:59:54.487" v="359"/>
        <pc:sldMkLst>
          <pc:docMk/>
          <pc:sldMk cId="3089164844" sldId="1424"/>
        </pc:sldMkLst>
        <pc:spChg chg="mod">
          <ac:chgData name="Ed Godfrey" userId="61aa7c48ee0e3db0" providerId="LiveId" clId="{4A6C8436-346D-42E5-A2B3-E81050D6067C}" dt="2022-02-26T18:59:08.223" v="247" actId="255"/>
          <ac:spMkLst>
            <pc:docMk/>
            <pc:sldMk cId="3089164844" sldId="1424"/>
            <ac:spMk id="2" creationId="{F08A2007-B9E6-48A8-9E5E-C98EDFD53C8F}"/>
          </ac:spMkLst>
        </pc:spChg>
        <pc:spChg chg="mod">
          <ac:chgData name="Ed Godfrey" userId="61aa7c48ee0e3db0" providerId="LiveId" clId="{4A6C8436-346D-42E5-A2B3-E81050D6067C}" dt="2022-02-26T18:59:17.356" v="265" actId="20577"/>
          <ac:spMkLst>
            <pc:docMk/>
            <pc:sldMk cId="3089164844" sldId="1424"/>
            <ac:spMk id="3" creationId="{F6C638D0-C884-48CF-BE26-27EEF100FAF2}"/>
          </ac:spMkLst>
        </pc:spChg>
        <pc:spChg chg="add mod">
          <ac:chgData name="Ed Godfrey" userId="61aa7c48ee0e3db0" providerId="LiveId" clId="{4A6C8436-346D-42E5-A2B3-E81050D6067C}" dt="2022-02-26T18:59:45.332" v="353" actId="20577"/>
          <ac:spMkLst>
            <pc:docMk/>
            <pc:sldMk cId="3089164844" sldId="1424"/>
            <ac:spMk id="4" creationId="{D4851DEF-595D-4B38-BFA6-68CE7398E4B5}"/>
          </ac:spMkLst>
        </pc:spChg>
      </pc:sldChg>
      <pc:sldChg chg="modSp mod">
        <pc:chgData name="Ed Godfrey" userId="61aa7c48ee0e3db0" providerId="LiveId" clId="{4A6C8436-346D-42E5-A2B3-E81050D6067C}" dt="2022-02-26T19:04:17.052" v="475" actId="6549"/>
        <pc:sldMkLst>
          <pc:docMk/>
          <pc:sldMk cId="1844296423" sldId="1425"/>
        </pc:sldMkLst>
        <pc:spChg chg="mod">
          <ac:chgData name="Ed Godfrey" userId="61aa7c48ee0e3db0" providerId="LiveId" clId="{4A6C8436-346D-42E5-A2B3-E81050D6067C}" dt="2022-02-26T19:04:12.274" v="467" actId="255"/>
          <ac:spMkLst>
            <pc:docMk/>
            <pc:sldMk cId="1844296423" sldId="1425"/>
            <ac:spMk id="2" creationId="{F08A2007-B9E6-48A8-9E5E-C98EDFD53C8F}"/>
          </ac:spMkLst>
        </pc:spChg>
        <pc:spChg chg="mod">
          <ac:chgData name="Ed Godfrey" userId="61aa7c48ee0e3db0" providerId="LiveId" clId="{4A6C8436-346D-42E5-A2B3-E81050D6067C}" dt="2022-02-26T19:04:17.052" v="475" actId="6549"/>
          <ac:spMkLst>
            <pc:docMk/>
            <pc:sldMk cId="1844296423" sldId="1425"/>
            <ac:spMk id="3" creationId="{F6C638D0-C884-48CF-BE26-27EEF100FAF2}"/>
          </ac:spMkLst>
        </pc:spChg>
      </pc:sldChg>
      <pc:sldChg chg="modSp mod">
        <pc:chgData name="Ed Godfrey" userId="61aa7c48ee0e3db0" providerId="LiveId" clId="{4A6C8436-346D-42E5-A2B3-E81050D6067C}" dt="2022-02-26T19:07:04.897" v="572" actId="6549"/>
        <pc:sldMkLst>
          <pc:docMk/>
          <pc:sldMk cId="606131238" sldId="1426"/>
        </pc:sldMkLst>
        <pc:spChg chg="mod">
          <ac:chgData name="Ed Godfrey" userId="61aa7c48ee0e3db0" providerId="LiveId" clId="{4A6C8436-346D-42E5-A2B3-E81050D6067C}" dt="2022-02-26T19:06:56.627" v="556" actId="255"/>
          <ac:spMkLst>
            <pc:docMk/>
            <pc:sldMk cId="606131238" sldId="1426"/>
            <ac:spMk id="2" creationId="{F08A2007-B9E6-48A8-9E5E-C98EDFD53C8F}"/>
          </ac:spMkLst>
        </pc:spChg>
        <pc:spChg chg="mod">
          <ac:chgData name="Ed Godfrey" userId="61aa7c48ee0e3db0" providerId="LiveId" clId="{4A6C8436-346D-42E5-A2B3-E81050D6067C}" dt="2022-02-26T19:07:04.897" v="572" actId="6549"/>
          <ac:spMkLst>
            <pc:docMk/>
            <pc:sldMk cId="606131238" sldId="1426"/>
            <ac:spMk id="3" creationId="{F6C638D0-C884-48CF-BE26-27EEF100FAF2}"/>
          </ac:spMkLst>
        </pc:spChg>
      </pc:sldChg>
      <pc:sldChg chg="modSp mod ord">
        <pc:chgData name="Ed Godfrey" userId="61aa7c48ee0e3db0" providerId="LiveId" clId="{4A6C8436-346D-42E5-A2B3-E81050D6067C}" dt="2022-02-26T19:10:48.505" v="762"/>
        <pc:sldMkLst>
          <pc:docMk/>
          <pc:sldMk cId="2783606224" sldId="1427"/>
        </pc:sldMkLst>
        <pc:spChg chg="mod">
          <ac:chgData name="Ed Godfrey" userId="61aa7c48ee0e3db0" providerId="LiveId" clId="{4A6C8436-346D-42E5-A2B3-E81050D6067C}" dt="2022-02-26T19:10:41.715" v="750" actId="255"/>
          <ac:spMkLst>
            <pc:docMk/>
            <pc:sldMk cId="2783606224" sldId="1427"/>
            <ac:spMk id="2" creationId="{F08A2007-B9E6-48A8-9E5E-C98EDFD53C8F}"/>
          </ac:spMkLst>
        </pc:spChg>
        <pc:spChg chg="mod">
          <ac:chgData name="Ed Godfrey" userId="61aa7c48ee0e3db0" providerId="LiveId" clId="{4A6C8436-346D-42E5-A2B3-E81050D6067C}" dt="2022-02-26T19:10:46.124" v="760" actId="20577"/>
          <ac:spMkLst>
            <pc:docMk/>
            <pc:sldMk cId="2783606224" sldId="1427"/>
            <ac:spMk id="3" creationId="{F6C638D0-C884-48CF-BE26-27EEF100FAF2}"/>
          </ac:spMkLst>
        </pc:spChg>
      </pc:sldChg>
      <pc:sldChg chg="del">
        <pc:chgData name="Ed Godfrey" userId="61aa7c48ee0e3db0" providerId="LiveId" clId="{4A6C8436-346D-42E5-A2B3-E81050D6067C}" dt="2022-02-26T19:11:56.019" v="779" actId="47"/>
        <pc:sldMkLst>
          <pc:docMk/>
          <pc:sldMk cId="3743218045" sldId="1428"/>
        </pc:sldMkLst>
      </pc:sldChg>
      <pc:sldChg chg="del">
        <pc:chgData name="Ed Godfrey" userId="61aa7c48ee0e3db0" providerId="LiveId" clId="{4A6C8436-346D-42E5-A2B3-E81050D6067C}" dt="2022-02-26T19:11:56.382" v="780" actId="47"/>
        <pc:sldMkLst>
          <pc:docMk/>
          <pc:sldMk cId="2520125403" sldId="1429"/>
        </pc:sldMkLst>
      </pc:sldChg>
      <pc:sldChg chg="del">
        <pc:chgData name="Ed Godfrey" userId="61aa7c48ee0e3db0" providerId="LiveId" clId="{4A6C8436-346D-42E5-A2B3-E81050D6067C}" dt="2022-02-26T19:11:56.656" v="781" actId="47"/>
        <pc:sldMkLst>
          <pc:docMk/>
          <pc:sldMk cId="3324708904" sldId="1430"/>
        </pc:sldMkLst>
      </pc:sldChg>
      <pc:sldChg chg="del">
        <pc:chgData name="Ed Godfrey" userId="61aa7c48ee0e3db0" providerId="LiveId" clId="{4A6C8436-346D-42E5-A2B3-E81050D6067C}" dt="2022-02-26T19:11:57.048" v="782" actId="47"/>
        <pc:sldMkLst>
          <pc:docMk/>
          <pc:sldMk cId="4041333575" sldId="1431"/>
        </pc:sldMkLst>
      </pc:sldChg>
      <pc:sldChg chg="del">
        <pc:chgData name="Ed Godfrey" userId="61aa7c48ee0e3db0" providerId="LiveId" clId="{4A6C8436-346D-42E5-A2B3-E81050D6067C}" dt="2022-02-26T19:11:57.636" v="783" actId="47"/>
        <pc:sldMkLst>
          <pc:docMk/>
          <pc:sldMk cId="410164282" sldId="1432"/>
        </pc:sldMkLst>
      </pc:sldChg>
      <pc:sldChg chg="modSp add mod">
        <pc:chgData name="Ed Godfrey" userId="61aa7c48ee0e3db0" providerId="LiveId" clId="{4A6C8436-346D-42E5-A2B3-E81050D6067C}" dt="2022-02-26T18:50:23.832" v="59" actId="6549"/>
        <pc:sldMkLst>
          <pc:docMk/>
          <pc:sldMk cId="3959645986" sldId="1433"/>
        </pc:sldMkLst>
        <pc:spChg chg="mod">
          <ac:chgData name="Ed Godfrey" userId="61aa7c48ee0e3db0" providerId="LiveId" clId="{4A6C8436-346D-42E5-A2B3-E81050D6067C}" dt="2022-02-26T18:50:23.832" v="59" actId="6549"/>
          <ac:spMkLst>
            <pc:docMk/>
            <pc:sldMk cId="3959645986" sldId="1433"/>
            <ac:spMk id="2" creationId="{F08A2007-B9E6-48A8-9E5E-C98EDFD53C8F}"/>
          </ac:spMkLst>
        </pc:spChg>
        <pc:spChg chg="mod">
          <ac:chgData name="Ed Godfrey" userId="61aa7c48ee0e3db0" providerId="LiveId" clId="{4A6C8436-346D-42E5-A2B3-E81050D6067C}" dt="2022-02-26T18:50:18.339" v="37" actId="20577"/>
          <ac:spMkLst>
            <pc:docMk/>
            <pc:sldMk cId="3959645986" sldId="1433"/>
            <ac:spMk id="3" creationId="{F6C638D0-C884-48CF-BE26-27EEF100FAF2}"/>
          </ac:spMkLst>
        </pc:spChg>
      </pc:sldChg>
      <pc:sldChg chg="modSp add mod">
        <pc:chgData name="Ed Godfrey" userId="61aa7c48ee0e3db0" providerId="LiveId" clId="{4A6C8436-346D-42E5-A2B3-E81050D6067C}" dt="2022-02-26T18:51:05.067" v="78" actId="20577"/>
        <pc:sldMkLst>
          <pc:docMk/>
          <pc:sldMk cId="2614288181" sldId="1434"/>
        </pc:sldMkLst>
        <pc:spChg chg="mod">
          <ac:chgData name="Ed Godfrey" userId="61aa7c48ee0e3db0" providerId="LiveId" clId="{4A6C8436-346D-42E5-A2B3-E81050D6067C}" dt="2022-02-26T18:50:56.133" v="62" actId="255"/>
          <ac:spMkLst>
            <pc:docMk/>
            <pc:sldMk cId="2614288181" sldId="1434"/>
            <ac:spMk id="2" creationId="{F08A2007-B9E6-48A8-9E5E-C98EDFD53C8F}"/>
          </ac:spMkLst>
        </pc:spChg>
        <pc:spChg chg="mod">
          <ac:chgData name="Ed Godfrey" userId="61aa7c48ee0e3db0" providerId="LiveId" clId="{4A6C8436-346D-42E5-A2B3-E81050D6067C}" dt="2022-02-26T18:51:05.067" v="78" actId="20577"/>
          <ac:spMkLst>
            <pc:docMk/>
            <pc:sldMk cId="2614288181" sldId="1434"/>
            <ac:spMk id="3" creationId="{F6C638D0-C884-48CF-BE26-27EEF100FAF2}"/>
          </ac:spMkLst>
        </pc:spChg>
      </pc:sldChg>
      <pc:sldChg chg="modSp add modAnim">
        <pc:chgData name="Ed Godfrey" userId="61aa7c48ee0e3db0" providerId="LiveId" clId="{4A6C8436-346D-42E5-A2B3-E81050D6067C}" dt="2022-02-26T19:03:08.887" v="465"/>
        <pc:sldMkLst>
          <pc:docMk/>
          <pc:sldMk cId="2145365637" sldId="1435"/>
        </pc:sldMkLst>
        <pc:spChg chg="mod">
          <ac:chgData name="Ed Godfrey" userId="61aa7c48ee0e3db0" providerId="LiveId" clId="{4A6C8436-346D-42E5-A2B3-E81050D6067C}" dt="2022-02-26T19:02:40.848" v="450" actId="115"/>
          <ac:spMkLst>
            <pc:docMk/>
            <pc:sldMk cId="2145365637" sldId="1435"/>
            <ac:spMk id="4" creationId="{3A4D7E3D-AB8D-4A44-BDA0-EC12CCA3532B}"/>
          </ac:spMkLst>
        </pc:spChg>
      </pc:sldChg>
      <pc:sldChg chg="delSp modSp add mod delAnim">
        <pc:chgData name="Ed Godfrey" userId="61aa7c48ee0e3db0" providerId="LiveId" clId="{4A6C8436-346D-42E5-A2B3-E81050D6067C}" dt="2022-02-26T19:08:18.823" v="614" actId="21"/>
        <pc:sldMkLst>
          <pc:docMk/>
          <pc:sldMk cId="2527015357" sldId="1436"/>
        </pc:sldMkLst>
        <pc:spChg chg="mod">
          <ac:chgData name="Ed Godfrey" userId="61aa7c48ee0e3db0" providerId="LiveId" clId="{4A6C8436-346D-42E5-A2B3-E81050D6067C}" dt="2022-02-26T19:05:40.125" v="554" actId="255"/>
          <ac:spMkLst>
            <pc:docMk/>
            <pc:sldMk cId="2527015357" sldId="1436"/>
            <ac:spMk id="2" creationId="{F08A2007-B9E6-48A8-9E5E-C98EDFD53C8F}"/>
          </ac:spMkLst>
        </pc:spChg>
        <pc:spChg chg="mod">
          <ac:chgData name="Ed Godfrey" userId="61aa7c48ee0e3db0" providerId="LiveId" clId="{4A6C8436-346D-42E5-A2B3-E81050D6067C}" dt="2022-02-26T19:05:24.801" v="552" actId="313"/>
          <ac:spMkLst>
            <pc:docMk/>
            <pc:sldMk cId="2527015357" sldId="1436"/>
            <ac:spMk id="3" creationId="{F6C638D0-C884-48CF-BE26-27EEF100FAF2}"/>
          </ac:spMkLst>
        </pc:spChg>
        <pc:spChg chg="del">
          <ac:chgData name="Ed Godfrey" userId="61aa7c48ee0e3db0" providerId="LiveId" clId="{4A6C8436-346D-42E5-A2B3-E81050D6067C}" dt="2022-02-26T19:08:18.823" v="614" actId="21"/>
          <ac:spMkLst>
            <pc:docMk/>
            <pc:sldMk cId="2527015357" sldId="1436"/>
            <ac:spMk id="4" creationId="{3A4D7E3D-AB8D-4A44-BDA0-EC12CCA3532B}"/>
          </ac:spMkLst>
        </pc:spChg>
      </pc:sldChg>
      <pc:sldChg chg="modSp add mod">
        <pc:chgData name="Ed Godfrey" userId="61aa7c48ee0e3db0" providerId="LiveId" clId="{4A6C8436-346D-42E5-A2B3-E81050D6067C}" dt="2022-02-26T19:07:29.702" v="585" actId="20577"/>
        <pc:sldMkLst>
          <pc:docMk/>
          <pc:sldMk cId="412451507" sldId="1437"/>
        </pc:sldMkLst>
        <pc:spChg chg="mod">
          <ac:chgData name="Ed Godfrey" userId="61aa7c48ee0e3db0" providerId="LiveId" clId="{4A6C8436-346D-42E5-A2B3-E81050D6067C}" dt="2022-02-26T19:07:25.866" v="576" actId="255"/>
          <ac:spMkLst>
            <pc:docMk/>
            <pc:sldMk cId="412451507" sldId="1437"/>
            <ac:spMk id="2" creationId="{F08A2007-B9E6-48A8-9E5E-C98EDFD53C8F}"/>
          </ac:spMkLst>
        </pc:spChg>
        <pc:spChg chg="mod">
          <ac:chgData name="Ed Godfrey" userId="61aa7c48ee0e3db0" providerId="LiveId" clId="{4A6C8436-346D-42E5-A2B3-E81050D6067C}" dt="2022-02-26T19:07:29.702" v="585" actId="20577"/>
          <ac:spMkLst>
            <pc:docMk/>
            <pc:sldMk cId="412451507" sldId="1437"/>
            <ac:spMk id="3" creationId="{F6C638D0-C884-48CF-BE26-27EEF100FAF2}"/>
          </ac:spMkLst>
        </pc:spChg>
      </pc:sldChg>
      <pc:sldChg chg="modSp add mod">
        <pc:chgData name="Ed Godfrey" userId="61aa7c48ee0e3db0" providerId="LiveId" clId="{4A6C8436-346D-42E5-A2B3-E81050D6067C}" dt="2022-02-26T19:07:50.537" v="612" actId="20577"/>
        <pc:sldMkLst>
          <pc:docMk/>
          <pc:sldMk cId="2043791823" sldId="1438"/>
        </pc:sldMkLst>
        <pc:spChg chg="mod">
          <ac:chgData name="Ed Godfrey" userId="61aa7c48ee0e3db0" providerId="LiveId" clId="{4A6C8436-346D-42E5-A2B3-E81050D6067C}" dt="2022-02-26T19:07:43.563" v="587" actId="255"/>
          <ac:spMkLst>
            <pc:docMk/>
            <pc:sldMk cId="2043791823" sldId="1438"/>
            <ac:spMk id="2" creationId="{F08A2007-B9E6-48A8-9E5E-C98EDFD53C8F}"/>
          </ac:spMkLst>
        </pc:spChg>
        <pc:spChg chg="mod">
          <ac:chgData name="Ed Godfrey" userId="61aa7c48ee0e3db0" providerId="LiveId" clId="{4A6C8436-346D-42E5-A2B3-E81050D6067C}" dt="2022-02-26T19:07:50.537" v="612" actId="20577"/>
          <ac:spMkLst>
            <pc:docMk/>
            <pc:sldMk cId="2043791823" sldId="1438"/>
            <ac:spMk id="3" creationId="{F6C638D0-C884-48CF-BE26-27EEF100FAF2}"/>
          </ac:spMkLst>
        </pc:spChg>
      </pc:sldChg>
      <pc:sldChg chg="modSp add mod modAnim">
        <pc:chgData name="Ed Godfrey" userId="61aa7c48ee0e3db0" providerId="LiveId" clId="{4A6C8436-346D-42E5-A2B3-E81050D6067C}" dt="2022-02-26T19:10:08.467" v="748"/>
        <pc:sldMkLst>
          <pc:docMk/>
          <pc:sldMk cId="583960672" sldId="1439"/>
        </pc:sldMkLst>
        <pc:spChg chg="mod">
          <ac:chgData name="Ed Godfrey" userId="61aa7c48ee0e3db0" providerId="LiveId" clId="{4A6C8436-346D-42E5-A2B3-E81050D6067C}" dt="2022-02-26T19:09:17.736" v="697" actId="1036"/>
          <ac:spMkLst>
            <pc:docMk/>
            <pc:sldMk cId="583960672" sldId="1439"/>
            <ac:spMk id="2" creationId="{F08A2007-B9E6-48A8-9E5E-C98EDFD53C8F}"/>
          </ac:spMkLst>
        </pc:spChg>
        <pc:spChg chg="mod">
          <ac:chgData name="Ed Godfrey" userId="61aa7c48ee0e3db0" providerId="LiveId" clId="{4A6C8436-346D-42E5-A2B3-E81050D6067C}" dt="2022-02-26T19:08:55.778" v="671" actId="20577"/>
          <ac:spMkLst>
            <pc:docMk/>
            <pc:sldMk cId="583960672" sldId="1439"/>
            <ac:spMk id="3" creationId="{F6C638D0-C884-48CF-BE26-27EEF100FAF2}"/>
          </ac:spMkLst>
        </pc:spChg>
        <pc:spChg chg="mod">
          <ac:chgData name="Ed Godfrey" userId="61aa7c48ee0e3db0" providerId="LiveId" clId="{4A6C8436-346D-42E5-A2B3-E81050D6067C}" dt="2022-02-26T19:10:00.781" v="742" actId="1035"/>
          <ac:spMkLst>
            <pc:docMk/>
            <pc:sldMk cId="583960672" sldId="1439"/>
            <ac:spMk id="4" creationId="{3A4D7E3D-AB8D-4A44-BDA0-EC12CCA3532B}"/>
          </ac:spMkLst>
        </pc:spChg>
      </pc:sldChg>
      <pc:sldChg chg="modSp add mod">
        <pc:chgData name="Ed Godfrey" userId="61aa7c48ee0e3db0" providerId="LiveId" clId="{4A6C8436-346D-42E5-A2B3-E81050D6067C}" dt="2022-02-26T19:11:33.771" v="778" actId="20577"/>
        <pc:sldMkLst>
          <pc:docMk/>
          <pc:sldMk cId="4289137728" sldId="1440"/>
        </pc:sldMkLst>
        <pc:spChg chg="mod">
          <ac:chgData name="Ed Godfrey" userId="61aa7c48ee0e3db0" providerId="LiveId" clId="{4A6C8436-346D-42E5-A2B3-E81050D6067C}" dt="2022-02-26T19:11:27.777" v="765" actId="255"/>
          <ac:spMkLst>
            <pc:docMk/>
            <pc:sldMk cId="4289137728" sldId="1440"/>
            <ac:spMk id="2" creationId="{F08A2007-B9E6-48A8-9E5E-C98EDFD53C8F}"/>
          </ac:spMkLst>
        </pc:spChg>
        <pc:spChg chg="mod">
          <ac:chgData name="Ed Godfrey" userId="61aa7c48ee0e3db0" providerId="LiveId" clId="{4A6C8436-346D-42E5-A2B3-E81050D6067C}" dt="2022-02-26T19:11:33.771" v="778" actId="20577"/>
          <ac:spMkLst>
            <pc:docMk/>
            <pc:sldMk cId="4289137728" sldId="1440"/>
            <ac:spMk id="3" creationId="{F6C638D0-C884-48CF-BE26-27EEF100FAF2}"/>
          </ac:spMkLst>
        </pc:spChg>
      </pc:sldChg>
      <pc:sldChg chg="add">
        <pc:chgData name="Ed Godfrey" userId="61aa7c48ee0e3db0" providerId="LiveId" clId="{4A6C8436-346D-42E5-A2B3-E81050D6067C}" dt="2022-02-26T19:12:06.552" v="784"/>
        <pc:sldMkLst>
          <pc:docMk/>
          <pc:sldMk cId="412633307" sldId="144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2/26/2022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2/26/2022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2/26/2022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2/26/2022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2/26/2022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2/26/2022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2/26/2022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2/26/2022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2/26/2022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February 27,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600438"/>
          </a:xfrm>
          <a:prstGeom prst="rect">
            <a:avLst/>
          </a:prstGeom>
          <a:noFill/>
        </p:spPr>
        <p:txBody>
          <a:bodyPr wrap="square" rtlCol="0">
            <a:spAutoFit/>
          </a:bodyPr>
          <a:lstStyle/>
          <a:p>
            <a:pPr algn="ctr"/>
            <a:r>
              <a:rPr lang="en-US" sz="4000" dirty="0"/>
              <a:t>How Are You Living?</a:t>
            </a:r>
          </a:p>
          <a:p>
            <a:pPr algn="ctr"/>
            <a:r>
              <a:rPr lang="en-US" sz="2800" i="1" dirty="0"/>
              <a:t>The Marks of a Healthy Church</a:t>
            </a:r>
          </a:p>
          <a:p>
            <a:pPr algn="ctr"/>
            <a:r>
              <a:rPr lang="en-US" sz="2800" i="1" dirty="0"/>
              <a:t>2 Thessalonians 1:1-5 (Part 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devoted</a:t>
            </a:r>
            <a:r>
              <a:rPr lang="en-US" sz="3600" b="1" cap="none" dirty="0">
                <a:solidFill>
                  <a:schemeClr val="accent5">
                    <a:lumMod val="60000"/>
                    <a:lumOff val="40000"/>
                  </a:schemeClr>
                </a:solidFill>
                <a:latin typeface="+mn-lt"/>
              </a:rPr>
              <a:t> to God and to one another </a:t>
            </a:r>
            <a:r>
              <a:rPr lang="en-US" sz="3600" b="1" cap="none" baseline="30000" dirty="0">
                <a:solidFill>
                  <a:schemeClr val="accent5">
                    <a:lumMod val="60000"/>
                    <a:lumOff val="40000"/>
                  </a:schemeClr>
                </a:solidFill>
                <a:latin typeface="+mn-lt"/>
              </a:rPr>
              <a:t>(1:3)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48103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We ought always to give thanks to God for you, brethren, as is only fitting, because your faith is greatly enlarged, and the love of each one of you toward one another grows ever greater</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2832759"/>
            <a:ext cx="11590636" cy="2339102"/>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Devoted to God in faith</a:t>
            </a:r>
          </a:p>
          <a:p>
            <a:pPr marL="514350" marR="0" indent="-51435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Devoted to one another in love</a:t>
            </a:r>
          </a:p>
          <a:p>
            <a:pPr lvl="1" algn="just"/>
            <a:r>
              <a:rPr lang="en-US" dirty="0"/>
              <a:t>(“faith” and “love” - 1 Corinthians 13:2, 13; Ephesians 1:15; 3:17; 6:23; Colossians 1:4; 1 Thessalonians 1:3; 3:6; 5:8; 1 Timothy 1:5, 14; 2:15; 4:12; 6:11; 2 Timothy 1:13; 2:22; Philemon 1:5).</a:t>
            </a:r>
          </a:p>
          <a:p>
            <a:pPr lvl="1" algn="just"/>
            <a:endParaRPr lang="en-US" dirty="0"/>
          </a:p>
          <a:p>
            <a:pPr lvl="1" algn="just"/>
            <a:r>
              <a:rPr lang="en-US" dirty="0"/>
              <a:t>“</a:t>
            </a:r>
            <a:r>
              <a:rPr lang="en-US" u="sng" dirty="0"/>
              <a:t>agape</a:t>
            </a:r>
            <a:r>
              <a:rPr lang="en-US" dirty="0"/>
              <a:t>” (love) – </a:t>
            </a:r>
            <a:r>
              <a:rPr lang="en-US" b="1" dirty="0"/>
              <a:t>a one-way, unconditional act of the will and attitude of the heart that seeks the highest goof for another, regardless of the cost, and all to the glory of God.</a:t>
            </a:r>
            <a:r>
              <a:rPr lang="en-US" dirty="0"/>
              <a:t> </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536563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250"/>
                            </p:stCondLst>
                            <p:childTnLst>
                              <p:par>
                                <p:cTn id="9" presetID="10" presetClass="entr" presetSubtype="0" fill="hold" grpId="0" nodeType="afterEffect">
                                  <p:stCondLst>
                                    <p:cond delay="1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75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2:3-4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3 Do nothing from selfishness or empty conceit, but with humility of mind regard one another as more important than yourselves; 4 do not merely look out for your own personal interests, but also for the interests of others.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42964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determined</a:t>
            </a:r>
            <a:r>
              <a:rPr lang="en-US" sz="3600" b="1" cap="none" dirty="0">
                <a:solidFill>
                  <a:schemeClr val="accent5">
                    <a:lumMod val="60000"/>
                    <a:lumOff val="40000"/>
                  </a:schemeClr>
                </a:solidFill>
                <a:latin typeface="+mn-lt"/>
              </a:rPr>
              <a:t> despite persecution and afflictions </a:t>
            </a:r>
            <a:r>
              <a:rPr lang="en-US" sz="3600" b="1" cap="none" baseline="30000" dirty="0">
                <a:solidFill>
                  <a:schemeClr val="accent5">
                    <a:lumMod val="60000"/>
                    <a:lumOff val="40000"/>
                  </a:schemeClr>
                </a:solidFill>
                <a:latin typeface="+mn-lt"/>
              </a:rPr>
              <a:t>(1:4)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481034"/>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therefore, we ourselves speak proudly of you among the churches of God for your perseverance and faith in the midst of all your persecutions and afflictions which you endure.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015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Matthew 13:20-21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The one on whom seed was sown on the rocky places, this is the man who hears the word and immediately receives it with joy; 21 yet he has no firm root in himself, but is only temporary, and when affliction or persecution arises because of the word, immediately he falls away.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1312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Psalm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He [the one who delights in the law of the Lord] will be like a tree firmly planted by streams of water, Which yields its fruit in its season And its leaf does not wither; And in whatever he does, he prospers.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4515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Jeremiah 17:7-8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Blessed is the man who trusts in the LORD and whose trust is the LORD. 8 For he will be like a tree planted by the water, that extends its roots by a stream and will not fear when the heat comes; but its leaves will be green, and it will not be anxious in a year of drought nor cease to yield fruit.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37918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dedicated</a:t>
            </a:r>
            <a:r>
              <a:rPr lang="en-US" sz="3600" b="1" cap="none" dirty="0">
                <a:solidFill>
                  <a:schemeClr val="accent5">
                    <a:lumMod val="60000"/>
                    <a:lumOff val="40000"/>
                  </a:schemeClr>
                </a:solidFill>
                <a:latin typeface="+mn-lt"/>
              </a:rPr>
              <a:t> to God’s glory </a:t>
            </a:r>
            <a:r>
              <a:rPr lang="en-US" sz="3600" b="1" cap="none" baseline="30000" dirty="0">
                <a:solidFill>
                  <a:schemeClr val="accent5">
                    <a:lumMod val="60000"/>
                    <a:lumOff val="40000"/>
                  </a:schemeClr>
                </a:solidFill>
                <a:latin typeface="+mn-lt"/>
              </a:rPr>
              <a:t>(1:5)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9534"/>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This is a plain indication of God's righteous judgment so that you will be considered worthy of the kingdom of God, for which indeed you are suffering.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2061234"/>
            <a:ext cx="11590636" cy="2246769"/>
          </a:xfrm>
          <a:prstGeom prst="rect">
            <a:avLst/>
          </a:prstGeom>
          <a:noFill/>
        </p:spPr>
        <p:txBody>
          <a:bodyPr wrap="square" rtlCol="0">
            <a:spAutoFit/>
          </a:bodyPr>
          <a:lstStyle/>
          <a:p>
            <a:pPr algn="just"/>
            <a:r>
              <a:rPr lang="en-US" sz="2800" i="1" dirty="0"/>
              <a:t>This is positive proof of the just and right judgment of God to the end that you may be deemed deserving of His kingdom [a plain token of His fair verdict which designs that you should be made and counted worthy of the kingdom of God], for the sake of which you are also suffering. (Amplified Bible)</a:t>
            </a:r>
            <a:endParaRPr lang="en-US" sz="2800" dirty="0"/>
          </a:p>
        </p:txBody>
      </p:sp>
    </p:spTree>
    <p:extLst>
      <p:ext uri="{BB962C8B-B14F-4D97-AF65-F5344CB8AC3E}">
        <p14:creationId xmlns:p14="http://schemas.microsoft.com/office/powerpoint/2010/main" val="5839606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Acts 14:22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754326"/>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strengthening the souls of the disciples, encouraging them to continue in the faith, and saying, “Through many tribulations we must enter the kingdom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6062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Peter 1:6-7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In this you greatly rejoice, even though now for a little while, if necessary, you have been distressed by various trials, 7 so that the proof of your faith, being more precious than gold which is perishable, even though tested by fire, may be found to result in praise and glory and honor at the revelation of Jesus Christ;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1377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February 27,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600438"/>
          </a:xfrm>
          <a:prstGeom prst="rect">
            <a:avLst/>
          </a:prstGeom>
          <a:noFill/>
        </p:spPr>
        <p:txBody>
          <a:bodyPr wrap="square" rtlCol="0">
            <a:spAutoFit/>
          </a:bodyPr>
          <a:lstStyle/>
          <a:p>
            <a:pPr algn="ctr"/>
            <a:r>
              <a:rPr lang="en-US" sz="4000" dirty="0"/>
              <a:t>How Are You Living?</a:t>
            </a:r>
          </a:p>
          <a:p>
            <a:pPr algn="ctr"/>
            <a:r>
              <a:rPr lang="en-US" sz="2800" i="1" dirty="0"/>
              <a:t>The Marks of a Healthy Church</a:t>
            </a:r>
          </a:p>
          <a:p>
            <a:pPr algn="ctr"/>
            <a:r>
              <a:rPr lang="en-US" sz="2800" i="1" dirty="0"/>
              <a:t>2 Thessalonians 1:1-5 (Part 2)</a:t>
            </a:r>
          </a:p>
        </p:txBody>
      </p:sp>
    </p:spTree>
    <p:extLst>
      <p:ext uri="{BB962C8B-B14F-4D97-AF65-F5344CB8AC3E}">
        <p14:creationId xmlns:p14="http://schemas.microsoft.com/office/powerpoint/2010/main" val="412633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 Paul and Silvanus and Timothy, To the church of the Thessalonians in God our Father and the Lord Jesus Christ: 2 Grace to you and peace from God the Father and the Lord Jesus Christ. 3 We ought always to give thanks to God for you, brethren, as is only fitting, because your faith is greatly enlarged, and the love of each one of you toward one another grows ever greater; 4 therefore, we ourselves speak proudly of you among the churches of God for your perseverance and faith in the midst of all your persecutions and afflictions which you endure. 5 This is a plain indication of God's righteous judgment so that you will be considered worthy of the kingdom of God, for which indeed you are suffering.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374897"/>
            <a:ext cx="11590636" cy="923330"/>
          </a:xfrm>
          <a:prstGeom prst="rect">
            <a:avLst/>
          </a:prstGeom>
          <a:noFill/>
        </p:spPr>
        <p:txBody>
          <a:bodyPr wrap="square" rtlCol="0">
            <a:spAutoFit/>
          </a:bodyPr>
          <a:lstStyle/>
          <a:p>
            <a:pPr marL="0" marR="0" algn="ctr">
              <a:spcBef>
                <a:spcPts val="0"/>
              </a:spcBef>
              <a:spcAft>
                <a:spcPts val="0"/>
              </a:spcAft>
            </a:pPr>
            <a:r>
              <a:rPr lang="en-US" sz="5400" i="1" dirty="0">
                <a:effectLst/>
                <a:latin typeface="Calibri" panose="020F0502020204030204" pitchFamily="34" charset="0"/>
                <a:ea typeface="Calibri" panose="020F0502020204030204" pitchFamily="34" charset="0"/>
                <a:cs typeface="Calibri" panose="020F0502020204030204" pitchFamily="34" charset="0"/>
              </a:rPr>
              <a:t>How are you living?</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025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Corinthians 10:3-5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3 For though we walk in the flesh, we do not war according to the flesh, 4 for the weapons of our warfare are not of the flesh, but divinely powerful for the destruction of fortresses. 5 We are destroying speculations and every lofty thing raised up against the knowledge of God, and we are taking every thought captive to the obedience of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6459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Ephesians 3:8-10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8 To me [Paul], the very least of all saints, this grace was given, to preach to the Gentiles the unfathomable riches of Christ, 9 and to bring to light what is the administration of the mystery which for ages has been hidden in God who created all things; 10 so that the manifold wisdom of God might now be made known through the church to the rulers and the authorities in the heavenly places.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2881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 of 2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42337"/>
            <a:ext cx="11590636" cy="584775"/>
          </a:xfrm>
          <a:prstGeom prst="rect">
            <a:avLst/>
          </a:prstGeom>
          <a:noFill/>
        </p:spPr>
        <p:txBody>
          <a:bodyPr wrap="square" rtlCol="0">
            <a:spAutoFit/>
          </a:bodyPr>
          <a:lstStyle/>
          <a:p>
            <a:pPr marL="0" marR="0" algn="ctr">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The Marks of a Healthy Church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7D0BEFF-C4FE-47AF-8175-2B92DF7228A6}"/>
              </a:ext>
            </a:extLst>
          </p:cNvPr>
          <p:cNvSpPr txBox="1"/>
          <p:nvPr/>
        </p:nvSpPr>
        <p:spPr>
          <a:xfrm>
            <a:off x="282262" y="172826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 healthy church is…</a:t>
            </a:r>
          </a:p>
          <a:p>
            <a:pPr marL="0" marR="0" algn="just">
              <a:spcBef>
                <a:spcPts val="0"/>
              </a:spcBef>
              <a:spcAft>
                <a:spcPts val="0"/>
              </a:spcAft>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571500" marR="0" indent="-571500" algn="just">
              <a:spcBef>
                <a:spcPts val="0"/>
              </a:spcBef>
              <a:spcAft>
                <a:spcPts val="0"/>
              </a:spcAft>
              <a:buFont typeface="+mj-lt"/>
              <a:buAutoNum type="romanUcPeriod"/>
            </a:pPr>
            <a:r>
              <a:rPr lang="en-US" sz="3200" dirty="0">
                <a:effectLst/>
                <a:latin typeface="Calibri" panose="020F0502020204030204" pitchFamily="34" charset="0"/>
                <a:ea typeface="Calibri" panose="020F0502020204030204" pitchFamily="34" charset="0"/>
                <a:cs typeface="Calibri" panose="020F0502020204030204" pitchFamily="34" charset="0"/>
              </a:rPr>
              <a:t>Distinct from the world (1:1)</a:t>
            </a:r>
          </a:p>
          <a:p>
            <a:pPr marL="571500" marR="0" indent="-571500" algn="just">
              <a:spcBef>
                <a:spcPts val="0"/>
              </a:spcBef>
              <a:spcAft>
                <a:spcPts val="0"/>
              </a:spcAft>
              <a:buFont typeface="+mj-lt"/>
              <a:buAutoNum type="romanUcPeriod"/>
            </a:pPr>
            <a:r>
              <a:rPr lang="en-US" sz="3200" dirty="0">
                <a:latin typeface="Calibri" panose="020F0502020204030204" pitchFamily="34" charset="0"/>
                <a:ea typeface="Calibri" panose="020F0502020204030204" pitchFamily="34" charset="0"/>
                <a:cs typeface="Calibri" panose="020F0502020204030204" pitchFamily="34" charset="0"/>
              </a:rPr>
              <a:t>Dressed in grace and peace (1:2)</a:t>
            </a:r>
          </a:p>
          <a:p>
            <a:pPr marL="571500" marR="0" indent="-571500" algn="just">
              <a:spcBef>
                <a:spcPts val="0"/>
              </a:spcBef>
              <a:spcAft>
                <a:spcPts val="0"/>
              </a:spcAft>
              <a:buFont typeface="+mj-lt"/>
              <a:buAutoNum type="romanUcPeriod"/>
            </a:pPr>
            <a:r>
              <a:rPr lang="en-US" sz="3200" dirty="0">
                <a:effectLst/>
                <a:latin typeface="Calibri" panose="020F0502020204030204" pitchFamily="34" charset="0"/>
                <a:ea typeface="Calibri" panose="020F0502020204030204" pitchFamily="34" charset="0"/>
                <a:cs typeface="Calibri" panose="020F0502020204030204" pitchFamily="34" charset="0"/>
              </a:rPr>
              <a:t>Devoted to one another in the faith (1:3)</a:t>
            </a:r>
          </a:p>
          <a:p>
            <a:pPr marL="571500" marR="0" indent="-571500" algn="just">
              <a:spcBef>
                <a:spcPts val="0"/>
              </a:spcBef>
              <a:spcAft>
                <a:spcPts val="0"/>
              </a:spcAft>
              <a:buFont typeface="+mj-lt"/>
              <a:buAutoNum type="romanUcPeriod"/>
            </a:pPr>
            <a:r>
              <a:rPr lang="en-US" sz="3200" dirty="0">
                <a:latin typeface="Calibri" panose="020F0502020204030204" pitchFamily="34" charset="0"/>
                <a:ea typeface="Calibri" panose="020F0502020204030204" pitchFamily="34" charset="0"/>
                <a:cs typeface="Calibri" panose="020F0502020204030204" pitchFamily="34" charset="0"/>
              </a:rPr>
              <a:t>Determined despite persecution (1:4)</a:t>
            </a:r>
          </a:p>
          <a:p>
            <a:pPr marL="571500" marR="0" indent="-571500" algn="just">
              <a:spcBef>
                <a:spcPts val="0"/>
              </a:spcBef>
              <a:spcAft>
                <a:spcPts val="0"/>
              </a:spcAft>
              <a:buFont typeface="+mj-lt"/>
              <a:buAutoNum type="romanUcPeriod"/>
            </a:pPr>
            <a:r>
              <a:rPr lang="en-US" sz="3200" dirty="0">
                <a:effectLst/>
                <a:latin typeface="Calibri" panose="020F0502020204030204" pitchFamily="34" charset="0"/>
                <a:ea typeface="Calibri" panose="020F0502020204030204" pitchFamily="34" charset="0"/>
                <a:cs typeface="Calibri" panose="020F0502020204030204" pitchFamily="34" charset="0"/>
              </a:rPr>
              <a:t>Dedicated to God’s glory (1:5)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59405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500"/>
                                        <p:tgtEl>
                                          <p:spTgt spid="4">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500"/>
                                        <p:tgtEl>
                                          <p:spTgt spid="4">
                                            <p:txEl>
                                              <p:pRg st="3" end="3"/>
                                            </p:txEl>
                                          </p:spTgt>
                                        </p:tgtEl>
                                      </p:cBhvr>
                                    </p:animEffect>
                                  </p:childTnLst>
                                </p:cTn>
                              </p:par>
                            </p:childTnLst>
                          </p:cTn>
                        </p:par>
                        <p:par>
                          <p:cTn id="16" fill="hold">
                            <p:stCondLst>
                              <p:cond delay="6000"/>
                            </p:stCondLst>
                            <p:childTnLst>
                              <p:par>
                                <p:cTn id="17" presetID="10"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500"/>
                                        <p:tgtEl>
                                          <p:spTgt spid="4">
                                            <p:txEl>
                                              <p:pRg st="4" end="4"/>
                                            </p:txEl>
                                          </p:spTgt>
                                        </p:tgtEl>
                                      </p:cBhvr>
                                    </p:animEffect>
                                  </p:childTnLst>
                                </p:cTn>
                              </p:par>
                            </p:childTnLst>
                          </p:cTn>
                        </p:par>
                        <p:par>
                          <p:cTn id="20" fill="hold">
                            <p:stCondLst>
                              <p:cond delay="8000"/>
                            </p:stCondLst>
                            <p:childTnLst>
                              <p:par>
                                <p:cTn id="21" presetID="10" presetClass="entr" presetSubtype="0" fill="hold" grpId="0" nodeType="afterEffect">
                                  <p:stCondLst>
                                    <p:cond delay="50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1500"/>
                                        <p:tgtEl>
                                          <p:spTgt spid="4">
                                            <p:txEl>
                                              <p:pRg st="5" end="5"/>
                                            </p:txEl>
                                          </p:spTgt>
                                        </p:tgtEl>
                                      </p:cBhvr>
                                    </p:animEffect>
                                  </p:childTnLst>
                                </p:cTn>
                              </p:par>
                            </p:childTnLst>
                          </p:cTn>
                        </p:par>
                        <p:par>
                          <p:cTn id="24" fill="hold">
                            <p:stCondLst>
                              <p:cond delay="10000"/>
                            </p:stCondLst>
                            <p:childTnLst>
                              <p:par>
                                <p:cTn id="25" presetID="10" presetClass="entr" presetSubtype="0" fill="hold" grpId="0" nodeType="afterEffect">
                                  <p:stCondLst>
                                    <p:cond delay="50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600" b="1" cap="none" dirty="0">
                <a:solidFill>
                  <a:schemeClr val="accent5">
                    <a:lumMod val="60000"/>
                    <a:lumOff val="40000"/>
                  </a:schemeClr>
                </a:solidFill>
                <a:latin typeface="+mn-lt"/>
              </a:rPr>
              <a:t>The Church is </a:t>
            </a:r>
            <a:r>
              <a:rPr lang="en-US" sz="3600" b="1" u="sng" cap="none" dirty="0">
                <a:solidFill>
                  <a:schemeClr val="accent5">
                    <a:lumMod val="60000"/>
                    <a:lumOff val="40000"/>
                  </a:schemeClr>
                </a:solidFill>
                <a:latin typeface="+mn-lt"/>
              </a:rPr>
              <a:t>devoted</a:t>
            </a:r>
            <a:r>
              <a:rPr lang="en-US" sz="3600" b="1" cap="none" dirty="0">
                <a:solidFill>
                  <a:schemeClr val="accent5">
                    <a:lumMod val="60000"/>
                    <a:lumOff val="40000"/>
                  </a:schemeClr>
                </a:solidFill>
                <a:latin typeface="+mn-lt"/>
              </a:rPr>
              <a:t> to God and to one another </a:t>
            </a:r>
            <a:r>
              <a:rPr lang="en-US" sz="3600" b="1" cap="none" baseline="30000" dirty="0">
                <a:solidFill>
                  <a:schemeClr val="accent5">
                    <a:lumMod val="60000"/>
                    <a:lumOff val="40000"/>
                  </a:schemeClr>
                </a:solidFill>
                <a:latin typeface="+mn-lt"/>
              </a:rPr>
              <a:t>(1:3)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48103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We ought always to give thanks to God for you, brethren, as is only fitting, because your faith is greatly enlarged, and the love of each one of you toward one another grows ever greater</a:t>
            </a:r>
            <a:r>
              <a:rPr lang="en-US" sz="24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2832759"/>
            <a:ext cx="11590636" cy="523220"/>
          </a:xfrm>
          <a:prstGeom prst="rect">
            <a:avLst/>
          </a:prstGeom>
          <a:noFill/>
        </p:spPr>
        <p:txBody>
          <a:bodyPr wrap="square" rtlCol="0">
            <a:spAutoFit/>
          </a:bodyPr>
          <a:lstStyle/>
          <a:p>
            <a:pPr marL="514350" marR="0" indent="-51435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Devoted to God in faith</a:t>
            </a: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as many as received Him, to them He gave the right to become children of God, even to those who believe in His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330411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Hebrews 3:7-11; 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7 Therefore, just as the Holy Spirit says, "TODAY IF YOU HEAR HIS VOICE, 8 DO NOT HARDEN YOUR HEARTS AS WHEN THEY PROVOKED ME, AS IN THE DAY OF TRIAL IN THE WILDERNESS, 9 WHERE YOUR FATHERS TRIED Me  BY TESTING Me, AND SAW MY WORKS FOR FORTY YEARS. 10 "THEREFORE I WAS ANGRY WITH THIS GENERATION, AND SAID, 'THEY ALWAYS GO ASTRAY IN THEIR HEART, AND THEY DID NOT KNOW MY WAYS'; 11 AS I SWORE IN MY WRATH, 'THEY SHALL NOT ENTER MY REST.'"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4851DEF-595D-4B38-BFA6-68CE7398E4B5}"/>
              </a:ext>
            </a:extLst>
          </p:cNvPr>
          <p:cNvSpPr txBox="1"/>
          <p:nvPr/>
        </p:nvSpPr>
        <p:spPr>
          <a:xfrm>
            <a:off x="272107" y="4976709"/>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12 Take care, brethren, that there not be in any one of you an evil, </a:t>
            </a:r>
            <a:r>
              <a:rPr lang="en-US" sz="3200" i="1" u="sng" dirty="0">
                <a:effectLst/>
                <a:latin typeface="Calibri" panose="020F0502020204030204" pitchFamily="34" charset="0"/>
                <a:ea typeface="Calibri" panose="020F0502020204030204" pitchFamily="34" charset="0"/>
                <a:cs typeface="Calibri" panose="020F0502020204030204" pitchFamily="34" charset="0"/>
              </a:rPr>
              <a:t>unbelieving</a:t>
            </a:r>
            <a:r>
              <a:rPr lang="en-US" sz="3200" i="1" dirty="0">
                <a:effectLst/>
                <a:latin typeface="Calibri" panose="020F0502020204030204" pitchFamily="34" charset="0"/>
                <a:ea typeface="Calibri" panose="020F0502020204030204" pitchFamily="34" charset="0"/>
                <a:cs typeface="Calibri" panose="020F0502020204030204" pitchFamily="34" charset="0"/>
              </a:rPr>
              <a:t> heart that falls away from the living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1648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14070</TotalTime>
  <Words>1258</Words>
  <Application>Microsoft Office PowerPoint</Application>
  <PresentationFormat>Widescreen</PresentationFormat>
  <Paragraphs>57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293</cp:revision>
  <cp:lastPrinted>2020-05-22T15:03:41Z</cp:lastPrinted>
  <dcterms:created xsi:type="dcterms:W3CDTF">2019-06-22T19:37:39Z</dcterms:created>
  <dcterms:modified xsi:type="dcterms:W3CDTF">2022-02-26T19:12:14Z</dcterms:modified>
</cp:coreProperties>
</file>